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e1422c11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de1422c11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de1422c11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de1422c11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de1422c1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de1422c1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e1422c11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e1422c11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e1422c11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e1422c11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e1422c11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e1422c11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e1422c11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de1422c11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e1422c11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de1422c11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de1422c11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de1422c11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de1422c11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de1422c11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Walter-Cardona_Dario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2" title="Walter-Cardona_Dario_page-00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3" title="Walter-Cardona_Dario_page-00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Walter-Cardona_Dario_page-00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Walter-Cardona_Dario_page-00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Walter-Cardona_Dario_page-00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Walter-Cardona_Dario_page-000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0" title="Walter-Cardona_Dario_page-00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 title="Walter-Cardona_Dario_page-00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210b815ceb6506e01618af2d17eefaef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dfff1f5fea1391eb144090130f045bf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CB75FCEE-BFEB-4F63-AC59-D514B9BAB1F4}"/>
</file>

<file path=customXml/itemProps2.xml><?xml version="1.0" encoding="utf-8"?>
<ds:datastoreItem xmlns:ds="http://schemas.openxmlformats.org/officeDocument/2006/customXml" ds:itemID="{EBFE04E0-DE21-448C-AEEF-8F238F804BE1}"/>
</file>

<file path=customXml/itemProps3.xml><?xml version="1.0" encoding="utf-8"?>
<ds:datastoreItem xmlns:ds="http://schemas.openxmlformats.org/officeDocument/2006/customXml" ds:itemID="{920F17DE-6AA0-4857-9077-1FD74C7274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A. Coe</dc:creator>
  <cp:lastModifiedBy>Coe, Michelle A - (macoe)</cp:lastModifiedBy>
  <cp:revision>1</cp:revision>
  <dcterms:modified xsi:type="dcterms:W3CDTF">2026-04-09T17:01:42Z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